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1" r:id="rId2"/>
    <p:sldId id="262" r:id="rId3"/>
    <p:sldId id="309" r:id="rId4"/>
    <p:sldId id="307" r:id="rId5"/>
    <p:sldId id="308" r:id="rId6"/>
    <p:sldId id="289" r:id="rId7"/>
    <p:sldId id="265" r:id="rId8"/>
    <p:sldId id="304" r:id="rId9"/>
    <p:sldId id="305" r:id="rId10"/>
    <p:sldId id="310" r:id="rId11"/>
    <p:sldId id="270" r:id="rId12"/>
    <p:sldId id="302" r:id="rId13"/>
    <p:sldId id="311" r:id="rId14"/>
    <p:sldId id="303" r:id="rId15"/>
    <p:sldId id="272" r:id="rId16"/>
    <p:sldId id="312" r:id="rId17"/>
    <p:sldId id="284" r:id="rId18"/>
    <p:sldId id="274" r:id="rId19"/>
    <p:sldId id="313" r:id="rId20"/>
    <p:sldId id="306" r:id="rId21"/>
    <p:sldId id="277" r:id="rId22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AB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6" d="100"/>
          <a:sy n="86" d="100"/>
        </p:scale>
        <p:origin x="30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2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z="1600" b="1" dirty="0">
                <a:cs typeface="B Mitra" pitchFamily="2" charset="-78"/>
              </a:rPr>
              <a:t>گروه آموزش و ارتقاء سلامت</a:t>
            </a:r>
          </a:p>
          <a:p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5639FEC-DA0B-42AE-996B-40CD7C349C39}" type="datetimeFigureOut">
              <a:rPr lang="fa-IR" smtClean="0"/>
              <a:pPr/>
              <a:t>1445/12/23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B3B672C-5408-45B6-B27D-ED708F40A2C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800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6B567A-090F-4525-A68E-4CA6424D5820}" type="datetimeFigureOut">
              <a:rPr lang="fa-IR" smtClean="0"/>
              <a:pPr/>
              <a:t>1445/12/23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33A746-D3D0-42B9-8CA6-A546DBB6BCD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616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3A746-D3D0-42B9-8CA6-A546DBB6BCD6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62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609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44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504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9670177" y="0"/>
            <a:ext cx="2520266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9275893" y="61376"/>
            <a:ext cx="2916107" cy="1243013"/>
            <a:chOff x="6413782" y="4165780"/>
            <a:chExt cx="2971070" cy="1243293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413782" y="4308687"/>
              <a:ext cx="358687" cy="1100386"/>
            </a:xfrm>
            <a:custGeom>
              <a:avLst/>
              <a:gdLst>
                <a:gd name="T0" fmla="*/ 285 w 285"/>
                <a:gd name="T1" fmla="*/ 874 h 874"/>
                <a:gd name="T2" fmla="*/ 0 w 285"/>
                <a:gd name="T3" fmla="*/ 804 h 874"/>
                <a:gd name="T4" fmla="*/ 0 w 285"/>
                <a:gd name="T5" fmla="*/ 0 h 874"/>
                <a:gd name="T6" fmla="*/ 285 w 285"/>
                <a:gd name="T7" fmla="*/ 69 h 874"/>
                <a:gd name="T8" fmla="*/ 285 w 285"/>
                <a:gd name="T9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874">
                  <a:moveTo>
                    <a:pt x="285" y="874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285" y="69"/>
                  </a:lnTo>
                  <a:lnTo>
                    <a:pt x="285" y="874"/>
                  </a:lnTo>
                  <a:close/>
                </a:path>
              </a:pathLst>
            </a:custGeom>
            <a:solidFill>
              <a:srgbClr val="F7AF25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413782" y="4308687"/>
              <a:ext cx="2971070" cy="1006702"/>
            </a:xfrm>
            <a:prstGeom prst="rect">
              <a:avLst/>
            </a:prstGeom>
            <a:solidFill>
              <a:srgbClr val="F7AF2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9024579" y="4165780"/>
              <a:ext cx="360273" cy="1149609"/>
            </a:xfrm>
            <a:custGeom>
              <a:avLst/>
              <a:gdLst>
                <a:gd name="T0" fmla="*/ 286 w 286"/>
                <a:gd name="T1" fmla="*/ 913 h 913"/>
                <a:gd name="T2" fmla="*/ 0 w 286"/>
                <a:gd name="T3" fmla="*/ 804 h 913"/>
                <a:gd name="T4" fmla="*/ 0 w 286"/>
                <a:gd name="T5" fmla="*/ 0 h 913"/>
                <a:gd name="T6" fmla="*/ 286 w 286"/>
                <a:gd name="T7" fmla="*/ 96 h 913"/>
                <a:gd name="T8" fmla="*/ 286 w 286"/>
                <a:gd name="T9" fmla="*/ 913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913">
                  <a:moveTo>
                    <a:pt x="286" y="913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286" y="96"/>
                  </a:lnTo>
                  <a:lnTo>
                    <a:pt x="286" y="913"/>
                  </a:lnTo>
                  <a:close/>
                </a:path>
              </a:pathLst>
            </a:custGeom>
            <a:solidFill>
              <a:srgbClr val="F7AF25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9760800" y="6426300"/>
            <a:ext cx="2464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fa-IR" b="1" dirty="0">
                <a:cs typeface="B Mitra" pitchFamily="2" charset="-78"/>
              </a:rPr>
              <a:t>گروه آموزش و ارتقاء سلامت</a:t>
            </a:r>
          </a:p>
        </p:txBody>
      </p:sp>
    </p:spTree>
    <p:extLst>
      <p:ext uri="{BB962C8B-B14F-4D97-AF65-F5344CB8AC3E}">
        <p14:creationId xmlns:p14="http://schemas.microsoft.com/office/powerpoint/2010/main" val="30795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064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106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1445/12/23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345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1445/12/23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614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1445/12/23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90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921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1445/12/23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117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C39D6-F864-4098-BD1D-A0AA7F65E55A}" type="datetimeFigureOut">
              <a:rPr lang="fa-IR" smtClean="0"/>
              <a:pPr/>
              <a:t>1445/12/23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" y="-309490"/>
            <a:ext cx="1687941" cy="238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4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8" y="2407589"/>
            <a:ext cx="11897222" cy="23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758283"/>
            <a:ext cx="8305800" cy="5418680"/>
          </a:xfrm>
        </p:spPr>
        <p:txBody>
          <a:bodyPr>
            <a:normAutofit/>
          </a:bodyPr>
          <a:lstStyle/>
          <a:p>
            <a:r>
              <a:rPr lang="fa-IR" sz="2000" dirty="0">
                <a:cs typeface="B Titr" panose="00000700000000000000" pitchFamily="2" charset="-78"/>
              </a:rPr>
              <a:t>جلسه راه اندازی کانون ارتقاء دهنده سلامت محله درخانه </a:t>
            </a:r>
            <a:r>
              <a:rPr lang="fa-IR" sz="2000" dirty="0" smtClean="0">
                <a:cs typeface="B Titr" panose="00000700000000000000" pitchFamily="2" charset="-78"/>
              </a:rPr>
              <a:t>بهداشت کرکیخان</a:t>
            </a:r>
          </a:p>
          <a:p>
            <a:endParaRPr lang="fa-IR" sz="2000" dirty="0">
              <a:cs typeface="B Titr" panose="00000700000000000000" pitchFamily="2" charset="-78"/>
            </a:endParaRPr>
          </a:p>
          <a:p>
            <a:endParaRPr lang="fa-IR" sz="2000" dirty="0" smtClean="0">
              <a:cs typeface="B Titr" panose="00000700000000000000" pitchFamily="2" charset="-78"/>
            </a:endParaRPr>
          </a:p>
          <a:p>
            <a:r>
              <a:rPr lang="fa-IR" dirty="0"/>
              <a:t>این جلسه با هدف راه اندازی کانون های ارتقاء دهنده سلامت محله در </a:t>
            </a:r>
            <a:r>
              <a:rPr lang="fa-IR" dirty="0" smtClean="0"/>
              <a:t>خانه بهداشت کرکیخان</a:t>
            </a:r>
            <a:r>
              <a:rPr lang="fa-IR" dirty="0"/>
              <a:t>، روز شنبه ۲۶ اسفند ماه ۱۴۰۲ باهماهنگی واحد آموزش وارتقای سلامت مرکز بهداشت شهرستان بروجرد و ، با حضور روحانی و معتمدین ومسئول پایگاه مقاومت </a:t>
            </a:r>
            <a:r>
              <a:rPr lang="fa-IR" dirty="0" smtClean="0"/>
              <a:t>و </a:t>
            </a:r>
            <a:r>
              <a:rPr lang="fa-IR" dirty="0"/>
              <a:t>نماینده داوطلبان سلامت محله و دهیار و خیرین محله و مدیر مدرسه در خانه </a:t>
            </a:r>
            <a:r>
              <a:rPr lang="fa-IR" dirty="0" smtClean="0"/>
              <a:t>بهداشت</a:t>
            </a:r>
            <a:r>
              <a:rPr lang="fa-IR" dirty="0"/>
              <a:t> کرکیخان،</a:t>
            </a:r>
            <a:r>
              <a:rPr lang="fa-IR" dirty="0" smtClean="0"/>
              <a:t> برگزار </a:t>
            </a:r>
            <a:r>
              <a:rPr lang="fa-IR" dirty="0"/>
              <a:t>گردید</a:t>
            </a:r>
            <a:endParaRPr lang="en-US" dirty="0"/>
          </a:p>
          <a:p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58452" y="5736296"/>
            <a:ext cx="1875263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Lato Black"/>
                <a:ea typeface="+mn-ea"/>
                <a:cs typeface="+mn-cs"/>
              </a:rPr>
              <a:t>بروجرد</a:t>
            </a:r>
            <a: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107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2059" y="365126"/>
            <a:ext cx="2534512" cy="694418"/>
          </a:xfrm>
        </p:spPr>
        <p:txBody>
          <a:bodyPr>
            <a:normAutofit fontScale="90000"/>
          </a:bodyPr>
          <a:lstStyle/>
          <a:p>
            <a:r>
              <a:rPr lang="fa-IR" sz="2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جلسه کانون محله ارتقاء دهنده سلامت خانه بهداشت کرکیخان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07" y="1327173"/>
            <a:ext cx="6858000" cy="511741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558452" y="5736296"/>
            <a:ext cx="1875263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Lato Black"/>
                <a:ea typeface="+mn-ea"/>
                <a:cs typeface="+mn-cs"/>
              </a:rPr>
              <a:t>بروجرد</a:t>
            </a:r>
            <a: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7484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31" y="1624903"/>
            <a:ext cx="6556917" cy="435133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099395" y="365125"/>
            <a:ext cx="2657630" cy="693738"/>
          </a:xfrm>
        </p:spPr>
        <p:txBody>
          <a:bodyPr>
            <a:normAutofit fontScale="90000"/>
          </a:bodyPr>
          <a:lstStyle/>
          <a:p>
            <a:r>
              <a:rPr lang="fa-IR" sz="2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جلسه کانون محله ارتقاء دهنده سلامت خانه بهداشت کرکیخان</a:t>
            </a:r>
            <a:endParaRPr lang="en-US" sz="48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558452" y="5736296"/>
            <a:ext cx="1875263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Lato Black"/>
                <a:ea typeface="+mn-ea"/>
                <a:cs typeface="+mn-cs"/>
              </a:rPr>
              <a:t>بروجرد</a:t>
            </a:r>
            <a: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94111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819" y="1334971"/>
            <a:ext cx="8263054" cy="4351338"/>
          </a:xfrm>
        </p:spPr>
        <p:txBody>
          <a:bodyPr/>
          <a:lstStyle/>
          <a:p>
            <a:r>
              <a:rPr lang="fa-IR" sz="2000" dirty="0">
                <a:cs typeface="B Titr" panose="00000700000000000000" pitchFamily="2" charset="-78"/>
              </a:rPr>
              <a:t>جلسه راه اندازی کانون ارتقاء دهنده سلامت محله درخانه بهداشت </a:t>
            </a:r>
            <a:r>
              <a:rPr lang="fa-IR" sz="2000" dirty="0" smtClean="0">
                <a:cs typeface="B Titr" panose="00000700000000000000" pitchFamily="2" charset="-78"/>
              </a:rPr>
              <a:t>گلچهران</a:t>
            </a:r>
            <a:endParaRPr lang="fa-IR" sz="2000" dirty="0">
              <a:cs typeface="B Titr" panose="00000700000000000000" pitchFamily="2" charset="-78"/>
            </a:endParaRPr>
          </a:p>
          <a:p>
            <a:endParaRPr lang="fa-IR" sz="2000" dirty="0">
              <a:cs typeface="B Titr" panose="00000700000000000000" pitchFamily="2" charset="-78"/>
            </a:endParaRPr>
          </a:p>
          <a:p>
            <a:endParaRPr lang="fa-IR" sz="2000" dirty="0">
              <a:cs typeface="B Titr" panose="00000700000000000000" pitchFamily="2" charset="-78"/>
            </a:endParaRPr>
          </a:p>
          <a:p>
            <a:r>
              <a:rPr lang="fa-IR" dirty="0"/>
              <a:t>این جلسه با هدف راه اندازی کانون های ارتقاء دهنده سلامت محله در خانه </a:t>
            </a:r>
            <a:r>
              <a:rPr lang="fa-IR" dirty="0" smtClean="0"/>
              <a:t>بهداشت گلچهران، </a:t>
            </a:r>
            <a:r>
              <a:rPr lang="fa-IR" dirty="0"/>
              <a:t>روز شنبه ۲۶ اسفند ماه ۱۴۰۲ باهماهنگی واحد آموزش وارتقای سلامت مرکز بهداشت شهرستان بروجرد و ، با حضور روحانی و معتمدین ومسئول پایگاه مقاومت و نماینده داوطلبان سلامت محله و دهیار و خیرین محله و مدیر مدرسه در خانه بهداشت </a:t>
            </a:r>
            <a:r>
              <a:rPr lang="fa-IR" dirty="0" smtClean="0"/>
              <a:t>گلچهران، </a:t>
            </a:r>
            <a:r>
              <a:rPr lang="fa-IR" dirty="0"/>
              <a:t>برگزار گردید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58452" y="5736296"/>
            <a:ext cx="1875263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Lato Black"/>
                <a:ea typeface="+mn-ea"/>
                <a:cs typeface="+mn-cs"/>
              </a:rPr>
              <a:t>بروجرد</a:t>
            </a:r>
            <a: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8826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27" y="1725264"/>
            <a:ext cx="6568068" cy="416258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077093" y="365125"/>
            <a:ext cx="2679932" cy="693738"/>
          </a:xfrm>
        </p:spPr>
        <p:txBody>
          <a:bodyPr>
            <a:normAutofit fontScale="90000"/>
          </a:bodyPr>
          <a:lstStyle/>
          <a:p>
            <a:r>
              <a:rPr lang="fa-IR" sz="2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جلسه کانون محله ارتقاء دهنده سلامت خانه بهداشت گلچهران</a:t>
            </a:r>
            <a:endParaRPr lang="en-US" sz="48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558452" y="5736296"/>
            <a:ext cx="1875263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Lato Black"/>
                <a:ea typeface="+mn-ea"/>
                <a:cs typeface="+mn-cs"/>
              </a:rPr>
              <a:t>بروجرد</a:t>
            </a:r>
            <a: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94111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51" y="1736415"/>
            <a:ext cx="6913756" cy="435133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389327" y="365125"/>
            <a:ext cx="2802673" cy="984250"/>
          </a:xfrm>
        </p:spPr>
        <p:txBody>
          <a:bodyPr>
            <a:normAutofit/>
          </a:bodyPr>
          <a:lstStyle/>
          <a:p>
            <a:r>
              <a:rPr lang="fa-IR" sz="2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جلسه کانون محله ارتقاء دهنده سلامت خانه بهداشت گلچهران</a:t>
            </a:r>
            <a:endParaRPr lang="en-US" sz="48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558452" y="5736296"/>
            <a:ext cx="1875263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Lato Black"/>
                <a:ea typeface="+mn-ea"/>
                <a:cs typeface="+mn-cs"/>
              </a:rPr>
              <a:t>بروجرد</a:t>
            </a:r>
            <a: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8873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781" y="1156552"/>
            <a:ext cx="8829907" cy="4351338"/>
          </a:xfrm>
        </p:spPr>
        <p:txBody>
          <a:bodyPr/>
          <a:lstStyle/>
          <a:p>
            <a:r>
              <a:rPr lang="fa-IR" sz="2000" dirty="0">
                <a:cs typeface="B Titr" panose="00000700000000000000" pitchFamily="2" charset="-78"/>
              </a:rPr>
              <a:t>جلسه راه اندازی کانون ارتقاء دهنده سلامت محله درخانه بهداشت </a:t>
            </a:r>
            <a:r>
              <a:rPr lang="fa-IR" sz="2000" dirty="0" smtClean="0">
                <a:cs typeface="B Titr" panose="00000700000000000000" pitchFamily="2" charset="-78"/>
              </a:rPr>
              <a:t>خشتیانک</a:t>
            </a:r>
            <a:endParaRPr lang="fa-IR" sz="2000" dirty="0">
              <a:cs typeface="B Titr" panose="00000700000000000000" pitchFamily="2" charset="-78"/>
            </a:endParaRPr>
          </a:p>
          <a:p>
            <a:endParaRPr lang="fa-IR" sz="2000" dirty="0">
              <a:cs typeface="B Titr" panose="00000700000000000000" pitchFamily="2" charset="-78"/>
            </a:endParaRPr>
          </a:p>
          <a:p>
            <a:endParaRPr lang="fa-IR" sz="2000" dirty="0">
              <a:cs typeface="B Titr" panose="00000700000000000000" pitchFamily="2" charset="-78"/>
            </a:endParaRPr>
          </a:p>
          <a:p>
            <a:r>
              <a:rPr lang="fa-IR" dirty="0"/>
              <a:t>این جلسه با هدف راه اندازی کانون های ارتقاء دهنده سلامت محله در خانه </a:t>
            </a:r>
            <a:r>
              <a:rPr lang="fa-IR" dirty="0" smtClean="0"/>
              <a:t>بهداشت خشتیانک، </a:t>
            </a:r>
            <a:r>
              <a:rPr lang="fa-IR" dirty="0"/>
              <a:t>روز شنبه ۲۶ اسفند ماه ۱۴۰۲ باهماهنگی واحد آموزش وارتقای سلامت مرکز بهداشت شهرستان بروجرد و ، با حضور روحانی و معتمدین ومسئول پایگاه مقاومت و نماینده داوطلبان سلامت محله و دهیار و خیرین محله و مدیر مدرسه در خانه بهداشت </a:t>
            </a:r>
            <a:r>
              <a:rPr lang="fa-IR" dirty="0" smtClean="0"/>
              <a:t>خشتیانک، </a:t>
            </a:r>
            <a:r>
              <a:rPr lang="fa-IR" dirty="0"/>
              <a:t>برگزار گردید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58452" y="5736296"/>
            <a:ext cx="1875263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Lato Black"/>
                <a:ea typeface="+mn-ea"/>
                <a:cs typeface="+mn-cs"/>
              </a:rPr>
              <a:t>بروجرد</a:t>
            </a:r>
            <a: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69893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90" y="1624903"/>
            <a:ext cx="5802917" cy="435133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311269" y="365125"/>
            <a:ext cx="2522034" cy="622300"/>
          </a:xfrm>
        </p:spPr>
        <p:txBody>
          <a:bodyPr>
            <a:normAutofit fontScale="90000"/>
          </a:bodyPr>
          <a:lstStyle/>
          <a:p>
            <a:r>
              <a:rPr lang="fa-IR" sz="2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جلسه کانون محله ارتقاء دهنده سلامت خانه بهداشت خشتیانک</a:t>
            </a:r>
            <a:endParaRPr lang="en-US" sz="48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558452" y="5736296"/>
            <a:ext cx="1875263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Lato Black"/>
                <a:ea typeface="+mn-ea"/>
                <a:cs typeface="+mn-cs"/>
              </a:rPr>
              <a:t>بروجرد</a:t>
            </a:r>
            <a: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21474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099395" y="446088"/>
            <a:ext cx="2773518" cy="495300"/>
          </a:xfrm>
        </p:spPr>
        <p:txBody>
          <a:bodyPr>
            <a:normAutofit fontScale="90000"/>
          </a:bodyPr>
          <a:lstStyle/>
          <a:p>
            <a:r>
              <a:rPr lang="fa-IR" sz="2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جلسه کانون  محله ارتقاء دهنده سلامت خانه بهداشت خشتیانک</a:t>
            </a:r>
            <a:endParaRPr lang="en-US" sz="4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31" y="1457635"/>
            <a:ext cx="5802917" cy="435133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558452" y="5736296"/>
            <a:ext cx="1875263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Lato Black"/>
                <a:ea typeface="+mn-ea"/>
                <a:cs typeface="+mn-cs"/>
              </a:rPr>
              <a:t>بروجرد</a:t>
            </a:r>
            <a: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28474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4815" y="1156552"/>
            <a:ext cx="8941420" cy="4351338"/>
          </a:xfrm>
        </p:spPr>
        <p:txBody>
          <a:bodyPr/>
          <a:lstStyle/>
          <a:p>
            <a:r>
              <a:rPr lang="fa-IR" sz="2000" dirty="0">
                <a:cs typeface="B Titr" panose="00000700000000000000" pitchFamily="2" charset="-78"/>
              </a:rPr>
              <a:t>جلسه راه اندازی کانون ارتقاء دهنده سلامت محله درخانه بهداشت </a:t>
            </a:r>
            <a:r>
              <a:rPr lang="fa-IR" sz="2000" dirty="0" smtClean="0">
                <a:cs typeface="B Titr" panose="00000700000000000000" pitchFamily="2" charset="-78"/>
              </a:rPr>
              <a:t>ملمیجان</a:t>
            </a:r>
            <a:endParaRPr lang="fa-IR" sz="2000" dirty="0">
              <a:cs typeface="B Titr" panose="00000700000000000000" pitchFamily="2" charset="-78"/>
            </a:endParaRPr>
          </a:p>
          <a:p>
            <a:endParaRPr lang="fa-IR" sz="2000" dirty="0">
              <a:cs typeface="B Titr" panose="00000700000000000000" pitchFamily="2" charset="-78"/>
            </a:endParaRPr>
          </a:p>
          <a:p>
            <a:endParaRPr lang="fa-IR" sz="2000" dirty="0">
              <a:cs typeface="B Titr" panose="00000700000000000000" pitchFamily="2" charset="-78"/>
            </a:endParaRPr>
          </a:p>
          <a:p>
            <a:r>
              <a:rPr lang="fa-IR" dirty="0"/>
              <a:t>این جلسه با هدف راه اندازی کانون های ارتقاء دهنده سلامت محله در </a:t>
            </a:r>
            <a:r>
              <a:rPr lang="fa-IR" dirty="0" smtClean="0"/>
              <a:t>خانه بهداشت ملمیجان، </a:t>
            </a:r>
            <a:r>
              <a:rPr lang="fa-IR" dirty="0"/>
              <a:t>روز شنبه ۲۶ اسفند ماه ۱۴۰۲ باهماهنگی واحد آموزش وارتقای سلامت مرکز بهداشت شهرستان بروجرد و ، با حضور روحانی و معتمدین ومسئول پایگاه مقاومت و نماینده داوطلبان سلامت محله و دهیار و خیرین محله و مدیر مدرسه در خانه بهداشت </a:t>
            </a:r>
            <a:r>
              <a:rPr lang="fa-IR" dirty="0" smtClean="0"/>
              <a:t>ملمیجان، </a:t>
            </a:r>
            <a:r>
              <a:rPr lang="fa-IR" dirty="0"/>
              <a:t>برگزار گردید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558452" y="5736296"/>
            <a:ext cx="1875263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Lato Black"/>
                <a:ea typeface="+mn-ea"/>
                <a:cs typeface="+mn-cs"/>
              </a:rPr>
              <a:t>بروجرد</a:t>
            </a:r>
            <a: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9540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38642" y="1440415"/>
            <a:ext cx="8366173" cy="4951827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463550" prst="slope"/>
            <a:bevelB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68580" indent="0" algn="ctr">
              <a:buNone/>
            </a:pPr>
            <a:endParaRPr lang="fa-IR" b="1" dirty="0" smtClean="0">
              <a:cs typeface="B Titr" panose="00000700000000000000" pitchFamily="2" charset="-78"/>
            </a:endParaRPr>
          </a:p>
          <a:p>
            <a:pPr marL="68580" algn="ctr"/>
            <a:r>
              <a:rPr lang="fa-IR" b="1" dirty="0" smtClean="0">
                <a:cs typeface="B Titr" panose="00000700000000000000" pitchFamily="2" charset="-78"/>
              </a:rPr>
              <a:t> </a:t>
            </a:r>
          </a:p>
          <a:p>
            <a:pPr marL="68580" algn="ctr"/>
            <a:endParaRPr lang="fa-IR" sz="2400" b="1" dirty="0">
              <a:cs typeface="B Titr" panose="00000700000000000000" pitchFamily="2" charset="-78"/>
            </a:endParaRPr>
          </a:p>
          <a:p>
            <a:pPr marL="68580" algn="ctr"/>
            <a:endParaRPr lang="fa-IR" sz="2400" b="1" dirty="0" smtClean="0">
              <a:cs typeface="B Titr" panose="00000700000000000000" pitchFamily="2" charset="-78"/>
            </a:endParaRPr>
          </a:p>
          <a:p>
            <a:pPr marL="68580" algn="ctr"/>
            <a:endParaRPr lang="fa-IR" sz="2400" b="1" dirty="0">
              <a:cs typeface="B Titr" panose="00000700000000000000" pitchFamily="2" charset="-78"/>
            </a:endParaRPr>
          </a:p>
          <a:p>
            <a:pPr marL="68580" algn="ctr"/>
            <a:endParaRPr lang="fa-IR" sz="2400" b="1" dirty="0" smtClean="0">
              <a:cs typeface="B Titr" panose="00000700000000000000" pitchFamily="2" charset="-78"/>
            </a:endParaRPr>
          </a:p>
          <a:p>
            <a:pPr marL="68580" algn="ctr"/>
            <a:endParaRPr lang="fa-IR" sz="2400" b="1" dirty="0">
              <a:cs typeface="B Titr" panose="00000700000000000000" pitchFamily="2" charset="-78"/>
            </a:endParaRPr>
          </a:p>
          <a:p>
            <a:pPr marL="68580" algn="ctr"/>
            <a:r>
              <a:rPr lang="fa-IR" sz="2400" b="1" dirty="0" smtClean="0">
                <a:cs typeface="B Titr" panose="00000700000000000000" pitchFamily="2" charset="-78"/>
              </a:rPr>
              <a:t>مستندات </a:t>
            </a:r>
            <a:r>
              <a:rPr lang="ar-SA" sz="24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ارکان اجرایی</a:t>
            </a:r>
            <a:r>
              <a:rPr lang="fa-IR" sz="24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کانون های محله های ارتقاء</a:t>
            </a:r>
            <a:r>
              <a:rPr lang="ar-SA" sz="24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24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دهنده سلامت</a:t>
            </a:r>
          </a:p>
          <a:p>
            <a:pPr marL="68580" algn="ctr"/>
            <a:r>
              <a:rPr lang="fa-IR" sz="24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مرکز جامع سلامت کرکیخان</a:t>
            </a:r>
          </a:p>
          <a:p>
            <a:pPr marL="68580" algn="ctr"/>
            <a:endParaRPr lang="fa-IR" sz="2400" b="1" kern="100" dirty="0" smtClean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68580" algn="ctr"/>
            <a:r>
              <a:rPr lang="fa-IR" sz="20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واحدآموزش و ارتقاء سلامت</a:t>
            </a:r>
          </a:p>
          <a:p>
            <a:pPr marL="68580" algn="ctr"/>
            <a:r>
              <a:rPr lang="fa-IR" sz="20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شهرستان بروجرد</a:t>
            </a:r>
          </a:p>
          <a:p>
            <a:pPr marL="68580" algn="ctr"/>
            <a:endParaRPr lang="fa-IR" sz="2000" b="1" kern="100" dirty="0" smtClean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68580" algn="ctr"/>
            <a:r>
              <a:rPr lang="fa-IR" sz="20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اسفند1402</a:t>
            </a:r>
          </a:p>
          <a:p>
            <a:pPr marL="68580" algn="ctr"/>
            <a:endParaRPr lang="fa-IR" sz="2400" b="1" kern="100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68580" algn="ctr"/>
            <a:endParaRPr lang="fa-IR" sz="2400" b="1" kern="100" dirty="0" smtClean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68580" algn="ctr"/>
            <a:endParaRPr lang="fa-IR" sz="2400" b="1" kern="100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68580" algn="ctr"/>
            <a:endParaRPr lang="fa-IR" sz="2400" b="1" kern="100" dirty="0" smtClean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68580" algn="ctr"/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140" y="1664961"/>
            <a:ext cx="7312855" cy="826337"/>
          </a:xfrm>
        </p:spPr>
        <p:txBody>
          <a:bodyPr/>
          <a:lstStyle/>
          <a:p>
            <a:r>
              <a:rPr lang="fa-IR" dirty="0" smtClean="0">
                <a:cs typeface="B Morvarid" panose="00000400000000000000" pitchFamily="2" charset="-78"/>
              </a:rPr>
              <a:t>موضوع:</a:t>
            </a:r>
            <a:endParaRPr lang="fa-IR" dirty="0">
              <a:cs typeface="B Morvarid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" y="-309490"/>
            <a:ext cx="1687941" cy="23876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02944" y="508605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cs typeface="B Morvarid" panose="00000400000000000000" pitchFamily="2" charset="-78"/>
              </a:rPr>
              <a:t>موضوع</a:t>
            </a:r>
            <a:endParaRPr lang="fa-I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558452" y="5736296"/>
            <a:ext cx="1875263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Lato Black"/>
                <a:ea typeface="+mn-ea"/>
                <a:cs typeface="+mn-cs"/>
              </a:rPr>
              <a:t>بروجرد</a:t>
            </a:r>
            <a: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230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849" y="0"/>
            <a:ext cx="2754351" cy="1325563"/>
          </a:xfrm>
        </p:spPr>
        <p:txBody>
          <a:bodyPr/>
          <a:lstStyle/>
          <a:p>
            <a:r>
              <a:rPr lang="fa-IR" sz="2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جلسه کانون </a:t>
            </a:r>
            <a:r>
              <a:rPr lang="fa-IR" sz="2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محله ارتقاء </a:t>
            </a:r>
            <a:r>
              <a:rPr lang="fa-IR" sz="2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دهنده سلامت خانه بهداشت ملمیجان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85" y="1646083"/>
            <a:ext cx="6466133" cy="435133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558452" y="5736296"/>
            <a:ext cx="1875263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Lato Black"/>
                <a:ea typeface="+mn-ea"/>
                <a:cs typeface="+mn-cs"/>
              </a:rPr>
              <a:t>بروجرد</a:t>
            </a:r>
            <a: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18463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04" y="1714113"/>
            <a:ext cx="5802917" cy="435133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311269" y="365125"/>
            <a:ext cx="2522034" cy="622300"/>
          </a:xfrm>
        </p:spPr>
        <p:txBody>
          <a:bodyPr>
            <a:normAutofit fontScale="90000"/>
          </a:bodyPr>
          <a:lstStyle/>
          <a:p>
            <a:r>
              <a:rPr lang="fa-IR" sz="2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جلسه </a:t>
            </a:r>
            <a:r>
              <a:rPr lang="fa-IR" sz="2000" b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کانون محله ارتقاء </a:t>
            </a:r>
            <a:r>
              <a:rPr lang="fa-IR" sz="2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دهنده سلامت خانه بهداشت ملمیجان</a:t>
            </a:r>
            <a:endParaRPr lang="en-US" sz="48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558452" y="5736296"/>
            <a:ext cx="1875263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Lato Black"/>
                <a:ea typeface="+mn-ea"/>
                <a:cs typeface="+mn-cs"/>
              </a:rPr>
              <a:t>بروجرد</a:t>
            </a:r>
            <a: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3127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18034" cy="4351338"/>
          </a:xfrm>
        </p:spPr>
        <p:txBody>
          <a:bodyPr>
            <a:normAutofit lnSpcReduction="10000"/>
          </a:bodyPr>
          <a:lstStyle/>
          <a:p>
            <a:r>
              <a:rPr lang="fa-IR" sz="2400" dirty="0"/>
              <a:t>این جلسه با هدف راه اندازی کانون های محله ارتقاء دهنده سلامت در مرکز کرکیخان، باهماهنگی واحد آموزش وارتقای سلامت مرکز بهداشت شهرستان بروجرد و مسئول مرکز کرکیخان جناب آقای دکتر ترکاشوند و امام جماعت ،مراقب ناظر ، مامای مرکز ،بهورزان ،معتمدین ومسئول پایگاه مقاومت بسیج و نماینده داوطلبان سلامت محله و خیرین محله و سفیران سلامت مرکز در مرکز کرکیخان در مورد عوامل اجتماعی موثر بر سلامت و سبک زندگی سالم در منطقه برگزار گردید</a:t>
            </a:r>
            <a:r>
              <a:rPr lang="en-US" sz="2400" dirty="0"/>
              <a:t>. </a:t>
            </a:r>
          </a:p>
          <a:p>
            <a:r>
              <a:rPr lang="fa-IR" sz="2400" dirty="0"/>
              <a:t>در این جلسه تیم اجرایی کانون سلامت محله بطور همزمان در مرکز و خانه های بهداشت مرکز کرکیخان برگزار شد</a:t>
            </a:r>
            <a:r>
              <a:rPr lang="en-US" sz="2400" dirty="0"/>
              <a:t>. </a:t>
            </a:r>
            <a:r>
              <a:rPr lang="fa-IR" sz="2400" dirty="0"/>
              <a:t>با توجه به اینکه جلسه مرکز در انتها به شکل پرسش و پاسخ برگزار شد ، مسئولین روستا علاوه بر اعلام آمادگی برای مشارکت در موضوع آموزش ، ایده های خوبی هم برای انتقال مطالب از تیم مرکز به جمعیت تحت پوشش و ارتباط میان خیرین منطقه و مرکز کرکیخان جهت حمایت از کودکان و مادران نیازمند و حمایت از فرزند آوری مطرح نمودند</a:t>
            </a:r>
          </a:p>
        </p:txBody>
      </p:sp>
      <p:sp>
        <p:nvSpPr>
          <p:cNvPr id="14" name="AutoShape 1" descr="💥"/>
          <p:cNvSpPr>
            <a:spLocks noChangeAspect="1" noChangeArrowheads="1"/>
          </p:cNvSpPr>
          <p:nvPr/>
        </p:nvSpPr>
        <p:spPr bwMode="auto">
          <a:xfrm flipV="1">
            <a:off x="0" y="-293206"/>
            <a:ext cx="495784" cy="11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a-IR"/>
          </a:p>
        </p:txBody>
      </p:sp>
      <p:sp>
        <p:nvSpPr>
          <p:cNvPr id="15" name="AutoShape 5" descr="💥"/>
          <p:cNvSpPr>
            <a:spLocks noChangeAspect="1" noChangeArrowheads="1"/>
          </p:cNvSpPr>
          <p:nvPr/>
        </p:nvSpPr>
        <p:spPr bwMode="auto">
          <a:xfrm flipV="1">
            <a:off x="0" y="-293206"/>
            <a:ext cx="495784" cy="11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a-IR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319694" y="183328"/>
            <a:ext cx="5798634" cy="9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 flipV="1">
            <a:off x="2319694" y="345015"/>
            <a:ext cx="5798634" cy="45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538870" y="714091"/>
            <a:ext cx="78058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جلسه راه اندازی کانون محله ارتقاء دهنده سلامت درمرکز کرکیخان شهرستان بروجرد </a:t>
            </a:r>
            <a:endParaRPr kumimoji="0" lang="fa-IR" alt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558452" y="5736296"/>
            <a:ext cx="1875263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Lato Black"/>
                <a:ea typeface="+mn-ea"/>
                <a:cs typeface="+mn-cs"/>
              </a:rPr>
              <a:t>بروجرد</a:t>
            </a:r>
            <a: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2091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8536" y="365125"/>
            <a:ext cx="1875263" cy="1325563"/>
          </a:xfrm>
        </p:spPr>
        <p:txBody>
          <a:bodyPr/>
          <a:lstStyle/>
          <a:p>
            <a:pPr lvl="0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600" b="1" dirty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>جلسه هیات امناء مرکز جامع سلامت کرکیخان</a:t>
            </a:r>
            <a:r>
              <a:rPr lang="en-US" sz="2800" b="1" dirty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2800" b="1" dirty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56" y="1137424"/>
            <a:ext cx="6958361" cy="537488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558452" y="5736296"/>
            <a:ext cx="1875263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Lato Black"/>
                <a:ea typeface="+mn-ea"/>
                <a:cs typeface="+mn-cs"/>
              </a:rPr>
              <a:t>بروجرد</a:t>
            </a:r>
            <a: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3243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6527" y="337210"/>
            <a:ext cx="1730298" cy="1235111"/>
          </a:xfrm>
        </p:spPr>
        <p:txBody>
          <a:bodyPr>
            <a:normAutofit fontScale="90000"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600" b="1" dirty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>جلسه هیات امناء مرکز جامع سلامت کرکیخان</a:t>
            </a:r>
            <a:r>
              <a:rPr lang="en-US" sz="2800" b="1" dirty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2800" b="1" dirty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34" y="1796588"/>
            <a:ext cx="6800386" cy="411355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041673" y="5780902"/>
            <a:ext cx="1340005" cy="69795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Lato Black"/>
                <a:ea typeface="+mn-ea"/>
                <a:cs typeface="+mn-cs"/>
              </a:rPr>
              <a:t>بروجرد</a:t>
            </a:r>
            <a:r>
              <a:rPr lang="en-US" sz="1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1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sz="1800" dirty="0"/>
          </a:p>
        </p:txBody>
      </p:sp>
    </p:spTree>
    <p:extLst>
      <p:ext uri="{BB962C8B-B14F-4D97-AF65-F5344CB8AC3E}">
        <p14:creationId xmlns:p14="http://schemas.microsoft.com/office/powerpoint/2010/main" val="2698053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824224" y="398579"/>
            <a:ext cx="20308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fa-IR" sz="1600" b="1" dirty="0" smtClean="0">
                <a:latin typeface="Lato Black"/>
                <a:cs typeface="B Titr" panose="00000700000000000000" pitchFamily="2" charset="-78"/>
              </a:rPr>
              <a:t>جلسه هیات امناء مرکز جامع سلامت کرکیخان</a:t>
            </a:r>
            <a:endParaRPr lang="en-US" sz="2800" b="1" dirty="0">
              <a:latin typeface="Lato Black"/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46" y="1271239"/>
            <a:ext cx="7370957" cy="4984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54322" y="5917281"/>
            <a:ext cx="2030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fa-IR" b="1" dirty="0" smtClean="0">
                <a:latin typeface="Lato Black"/>
              </a:rPr>
              <a:t>بروجرد</a:t>
            </a:r>
            <a:endParaRPr lang="en-US" b="1" dirty="0">
              <a:latin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4893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801922" y="423492"/>
            <a:ext cx="1963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fa-IR" sz="1600" b="1" dirty="0">
                <a:latin typeface="Lato Black"/>
                <a:cs typeface="B Titr" panose="00000700000000000000" pitchFamily="2" charset="-78"/>
              </a:rPr>
              <a:t>جلسه هیات امناء مرکز جامع سلامت کرکیخان</a:t>
            </a:r>
            <a:endParaRPr lang="en-US" sz="2800" b="1" dirty="0">
              <a:latin typeface="Lato Black"/>
              <a:cs typeface="B Titr" panose="00000700000000000000" pitchFamily="2" charset="-7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7" y="1557996"/>
            <a:ext cx="7724982" cy="4351338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558452" y="5736296"/>
            <a:ext cx="1875263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Lato Black"/>
                <a:ea typeface="+mn-ea"/>
                <a:cs typeface="+mn-cs"/>
              </a:rPr>
              <a:t>بروجرد</a:t>
            </a:r>
            <a: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096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4292" y="443184"/>
            <a:ext cx="2053683" cy="1325563"/>
          </a:xfrm>
        </p:spPr>
        <p:txBody>
          <a:bodyPr/>
          <a:lstStyle/>
          <a:p>
            <a:pPr lvl="0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600" b="1" dirty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>جلسه هیات امناء مرکز جامع سلامت کرکیخان</a:t>
            </a:r>
            <a:r>
              <a:rPr lang="en-US" sz="2800" b="1" dirty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2800" b="1" dirty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46" y="1690688"/>
            <a:ext cx="7724982" cy="435133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558452" y="5736296"/>
            <a:ext cx="1875263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800" b="1" dirty="0" smtClean="0">
                <a:solidFill>
                  <a:prstClr val="black"/>
                </a:solidFill>
                <a:latin typeface="Lato Black"/>
                <a:ea typeface="+mn-ea"/>
                <a:cs typeface="+mn-cs"/>
              </a:rPr>
              <a:t>بروجرد</a:t>
            </a:r>
            <a: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4570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1560" y="432032"/>
            <a:ext cx="2042532" cy="1325563"/>
          </a:xfrm>
        </p:spPr>
        <p:txBody>
          <a:bodyPr/>
          <a:lstStyle/>
          <a:p>
            <a:pPr lvl="0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1600" b="1" dirty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>جلسه هیات امناء مرکز جامع سلامت کرکیخان</a:t>
            </a:r>
            <a:r>
              <a:rPr lang="en-US" sz="2800" b="1" dirty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  <a:t/>
            </a:r>
            <a:br>
              <a:rPr lang="en-US" sz="2800" b="1" dirty="0">
                <a:solidFill>
                  <a:prstClr val="black"/>
                </a:solidFill>
                <a:latin typeface="Lato Black"/>
                <a:ea typeface="+mn-ea"/>
                <a:cs typeface="B Titr" panose="00000700000000000000" pitchFamily="2" charset="-78"/>
              </a:rPr>
            </a:b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68" y="1580299"/>
            <a:ext cx="7724982" cy="4351338"/>
          </a:xfrm>
        </p:spPr>
      </p:pic>
    </p:spTree>
    <p:extLst>
      <p:ext uri="{BB962C8B-B14F-4D97-AF65-F5344CB8AC3E}">
        <p14:creationId xmlns:p14="http://schemas.microsoft.com/office/powerpoint/2010/main" val="1713122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629</Words>
  <Application>Microsoft Office PowerPoint</Application>
  <PresentationFormat>Widescreen</PresentationFormat>
  <Paragraphs>72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 Mitra</vt:lpstr>
      <vt:lpstr>B Morvarid</vt:lpstr>
      <vt:lpstr>B Titr</vt:lpstr>
      <vt:lpstr>Calibri</vt:lpstr>
      <vt:lpstr>Calibri Light</vt:lpstr>
      <vt:lpstr>Lato Black</vt:lpstr>
      <vt:lpstr>Open Sans</vt:lpstr>
      <vt:lpstr>Times New Roman</vt:lpstr>
      <vt:lpstr>Office Theme</vt:lpstr>
      <vt:lpstr>PowerPoint Presentation</vt:lpstr>
      <vt:lpstr>موضوع:</vt:lpstr>
      <vt:lpstr>PowerPoint Presentation</vt:lpstr>
      <vt:lpstr>جلسه هیات امناء مرکز جامع سلامت کرکیخان </vt:lpstr>
      <vt:lpstr>جلسه هیات امناء مرکز جامع سلامت کرکیخان </vt:lpstr>
      <vt:lpstr>PowerPoint Presentation</vt:lpstr>
      <vt:lpstr>PowerPoint Presentation</vt:lpstr>
      <vt:lpstr>جلسه هیات امناء مرکز جامع سلامت کرکیخان </vt:lpstr>
      <vt:lpstr>جلسه هیات امناء مرکز جامع سلامت کرکیخان </vt:lpstr>
      <vt:lpstr>PowerPoint Presentation</vt:lpstr>
      <vt:lpstr>جلسه کانون محله ارتقاء دهنده سلامت خانه بهداشت کرکیخان</vt:lpstr>
      <vt:lpstr>جلسه کانون محله ارتقاء دهنده سلامت خانه بهداشت کرکیخان</vt:lpstr>
      <vt:lpstr>PowerPoint Presentation</vt:lpstr>
      <vt:lpstr>جلسه کانون محله ارتقاء دهنده سلامت خانه بهداشت گلچهران</vt:lpstr>
      <vt:lpstr>جلسه کانون محله ارتقاء دهنده سلامت خانه بهداشت گلچهران</vt:lpstr>
      <vt:lpstr>PowerPoint Presentation</vt:lpstr>
      <vt:lpstr>جلسه کانون محله ارتقاء دهنده سلامت خانه بهداشت خشتیانک</vt:lpstr>
      <vt:lpstr>جلسه کانون  محله ارتقاء دهنده سلامت خانه بهداشت خشتیانک</vt:lpstr>
      <vt:lpstr>PowerPoint Presentation</vt:lpstr>
      <vt:lpstr>جلسه کانون محله ارتقاء دهنده سلامت خانه بهداشت ملمیجان</vt:lpstr>
      <vt:lpstr>جلسه کانون محله ارتقاء دهنده سلامت خانه بهداشت ملمیجان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147</cp:revision>
  <dcterms:created xsi:type="dcterms:W3CDTF">2023-02-10T18:57:46Z</dcterms:created>
  <dcterms:modified xsi:type="dcterms:W3CDTF">2024-06-29T03:36:27Z</dcterms:modified>
</cp:coreProperties>
</file>